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8DA96-8B76-48F2-BDB7-0B2A29D4F105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B49BF-474E-4F2D-8A80-5EF5BCBE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8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49BF-474E-4F2D-8A80-5EF5BCBEAA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49BF-474E-4F2D-8A80-5EF5BCBEAA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7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t="-5000" r="-1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11582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12192000" cy="3048000"/>
          </a:xfrm>
          <a:effectLst>
            <a:outerShdw blurRad="63500" dist="50800" dir="18900000" algn="bl" rotWithShape="0">
              <a:schemeClr val="bg1">
                <a:alpha val="2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itchFamily="18" charset="0"/>
              </a:rPr>
              <a:t>HỘI NGHỊ TRỰC TUYẾN</a:t>
            </a:r>
            <a:r>
              <a:rPr lang="en-US" sz="5400" b="1">
                <a:latin typeface="Times New Roman" pitchFamily="18" charset="0"/>
              </a:rPr>
              <a:t/>
            </a:r>
            <a:br>
              <a:rPr lang="en-US" sz="5400" b="1">
                <a:latin typeface="Times New Roman" pitchFamily="18" charset="0"/>
              </a:rPr>
            </a:br>
            <a:r>
              <a:rPr lang="en-US" sz="4000" b="1" smtClean="0">
                <a:latin typeface="Times New Roman" pitchFamily="18" charset="0"/>
              </a:rPr>
              <a:t>VÌ SỰ CỐ KỸ THUẬT NÊN HỘI NGHỊ</a:t>
            </a:r>
            <a:br>
              <a:rPr lang="en-US" sz="4000" b="1" smtClean="0">
                <a:latin typeface="Times New Roman" pitchFamily="18" charset="0"/>
              </a:rPr>
            </a:br>
            <a:r>
              <a:rPr lang="en-US" sz="4000" b="1" smtClean="0">
                <a:latin typeface="Times New Roman" pitchFamily="18" charset="0"/>
              </a:rPr>
              <a:t>BẮT ĐẦU SAU 15 PHÚT NỮA</a:t>
            </a:r>
            <a:endParaRPr lang="en-US" sz="6000" b="1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"/>
            <a:ext cx="1828800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828800"/>
            <a:ext cx="12192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TÒA ÁN NHÂN DÂN TỐI CAO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172200"/>
            <a:ext cx="12192000" cy="838200"/>
          </a:xfrm>
          <a:prstGeom prst="rect">
            <a:avLst/>
          </a:prstGeom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Rịa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Vũng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Tàu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25 </a:t>
            </a:r>
            <a:r>
              <a:rPr lang="en-US" sz="2400" b="1" i="1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 năm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2018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12192000" cy="3048000"/>
          </a:xfrm>
          <a:effectLst>
            <a:outerShdw blurRad="63500" dist="50800" dir="18900000" algn="bl" rotWithShape="0">
              <a:schemeClr val="bg1">
                <a:alpha val="2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itchFamily="18" charset="0"/>
              </a:rPr>
              <a:t>HỘI NGHỊ TRỰC TUYẾN</a:t>
            </a:r>
            <a:r>
              <a:rPr lang="en-US" sz="5400" b="1">
                <a:latin typeface="Times New Roman" pitchFamily="18" charset="0"/>
              </a:rPr>
              <a:t/>
            </a:r>
            <a:br>
              <a:rPr lang="en-US" sz="5400" b="1">
                <a:latin typeface="Times New Roman" pitchFamily="18" charset="0"/>
              </a:rPr>
            </a:br>
            <a:r>
              <a:rPr lang="en-US" sz="4000" b="1" smtClean="0">
                <a:latin typeface="Times New Roman" pitchFamily="18" charset="0"/>
              </a:rPr>
              <a:t>TẬP HUẤN CHUYÊN ĐỀ:</a:t>
            </a:r>
            <a:br>
              <a:rPr lang="en-US" sz="4000" b="1" smtClean="0">
                <a:latin typeface="Times New Roman" pitchFamily="18" charset="0"/>
              </a:rPr>
            </a:br>
            <a:r>
              <a:rPr lang="en-US" sz="4000" b="1" smtClean="0">
                <a:latin typeface="Times New Roman" pitchFamily="18" charset="0"/>
              </a:rPr>
              <a:t>CÔNG NHẬN VÀ CHO THI HÀNH TẠI VIỆT NAM</a:t>
            </a:r>
            <a:br>
              <a:rPr lang="en-US" sz="4000" b="1" smtClean="0">
                <a:latin typeface="Times New Roman" pitchFamily="18" charset="0"/>
              </a:rPr>
            </a:br>
            <a:r>
              <a:rPr lang="en-US" sz="4000" b="1" smtClean="0">
                <a:latin typeface="Times New Roman" pitchFamily="18" charset="0"/>
              </a:rPr>
              <a:t>PHÁN QUYẾT CỦA TRỌNG TÀI NƯỚC NGOÀI</a:t>
            </a:r>
            <a:endParaRPr lang="en-US" sz="6000" b="1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"/>
            <a:ext cx="1828800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828800"/>
            <a:ext cx="12192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TÒA ÁN NHÂN DÂN TỐI CAO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172200"/>
            <a:ext cx="12192000" cy="838200"/>
          </a:xfrm>
          <a:prstGeom prst="rect">
            <a:avLst/>
          </a:prstGeom>
          <a:effectLst>
            <a:outerShdw blurRad="50800" dist="38100" dir="18900000" algn="bl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Rịa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Vũng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Tàu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25 </a:t>
            </a:r>
            <a:r>
              <a:rPr lang="en-US" sz="2400" b="1" i="1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 năm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2018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622</TotalTime>
  <Words>46</Words>
  <Application>Microsoft Office PowerPoint</Application>
  <PresentationFormat>Widescreen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Theme1</vt:lpstr>
      <vt:lpstr>HỘI NGHỊ TRỰC TUYẾN VÌ SỰ CỐ KỸ THUẬT NÊN HỘI NGHỊ BẮT ĐẦU SAU 15 PHÚT NỮA</vt:lpstr>
      <vt:lpstr>HỘI NGHỊ TRỰC TUYẾN TẬP HUẤN CHUYÊN ĐỀ: CÔNG NHẬN VÀ CHO THI HÀNH TẠI VIỆT NAM PHÁN QUYẾT CỦA TRỌNG TÀI NƯỚC NGOÀI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HỘI NGHỊ</dc:title>
  <dc:creator>Hoàng Hiệp</dc:creator>
  <cp:lastModifiedBy>admin</cp:lastModifiedBy>
  <cp:revision>71</cp:revision>
  <dcterms:created xsi:type="dcterms:W3CDTF">2006-08-16T00:00:00Z</dcterms:created>
  <dcterms:modified xsi:type="dcterms:W3CDTF">2018-06-25T01:14:41Z</dcterms:modified>
</cp:coreProperties>
</file>