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7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EA53-B279-4A59-BA8F-BBEC2403071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F8EA-C1D5-45B4-8F07-AEDF3BF7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D40030-341D-4ED1-AC4C-06164F01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r="3535"/>
          <a:stretch/>
        </p:blipFill>
        <p:spPr>
          <a:xfrm>
            <a:off x="-186268" y="-1"/>
            <a:ext cx="12378267" cy="6962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B61A91-F2EF-412D-B54B-F9307AD21CBA}"/>
              </a:ext>
            </a:extLst>
          </p:cNvPr>
          <p:cNvSpPr txBox="1"/>
          <p:nvPr/>
        </p:nvSpPr>
        <p:spPr>
          <a:xfrm>
            <a:off x="-93133" y="2114551"/>
            <a:ext cx="12378266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 ÁN NHÂN DÂN TỐI CAO</a:t>
            </a:r>
          </a:p>
          <a:p>
            <a:pPr algn="ctr"/>
            <a:endParaRPr lang="en-US" sz="13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THẨM PHÁN TÒA ÁN NHÂN DÂN TỐI CAO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ĐÁP THẮC MẮC NGHIỆP VỤ</a:t>
            </a:r>
          </a:p>
          <a:p>
            <a:pPr algn="ctr"/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Rịa – Vũng Tàu, </a:t>
            </a:r>
            <a:r>
              <a:rPr lang="en-US" sz="2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tháng 7 năm 2019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2017-10-26T08:43:24Z</dcterms:created>
  <dcterms:modified xsi:type="dcterms:W3CDTF">2019-07-29T06:56:55Z</dcterms:modified>
</cp:coreProperties>
</file>