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83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4950"/>
            <a:ext cx="7772400" cy="60959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TÒA ÁN NHÂN DÂN TỐI CAO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038351"/>
            <a:ext cx="7772400" cy="60959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HỘI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NGHỊ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647951"/>
            <a:ext cx="9144000" cy="60959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TRIỂN KHAI CÔNG TÁC TÒA ÁN NĂM 2019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257551"/>
            <a:ext cx="91440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Rịa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– 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Vũng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Tàu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14-15 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tháng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01 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2019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6" descr="Logo2016-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133350"/>
            <a:ext cx="1504950" cy="150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</Words>
  <Application>Microsoft Office PowerPoint</Application>
  <PresentationFormat>On-screen Show (16:9)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TÒA ÁN NHÂN DÂN TỐI CAO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TÒA ÁN NHÂN DÂN TỐI CAO</dc:title>
  <dc:creator>User</dc:creator>
  <cp:lastModifiedBy>User</cp:lastModifiedBy>
  <cp:revision>3</cp:revision>
  <dcterms:created xsi:type="dcterms:W3CDTF">2006-08-16T00:00:00Z</dcterms:created>
  <dcterms:modified xsi:type="dcterms:W3CDTF">2019-01-11T14:06:48Z</dcterms:modified>
</cp:coreProperties>
</file>